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5" r:id="rId3"/>
    <p:sldId id="277" r:id="rId4"/>
    <p:sldId id="275" r:id="rId5"/>
    <p:sldId id="266" r:id="rId6"/>
    <p:sldId id="279" r:id="rId7"/>
    <p:sldId id="280" r:id="rId8"/>
    <p:sldId id="281" r:id="rId9"/>
    <p:sldId id="282" r:id="rId10"/>
    <p:sldId id="267" r:id="rId11"/>
    <p:sldId id="284" r:id="rId12"/>
    <p:sldId id="287" r:id="rId13"/>
    <p:sldId id="285" r:id="rId14"/>
    <p:sldId id="269" r:id="rId15"/>
    <p:sldId id="270" r:id="rId16"/>
    <p:sldId id="273" r:id="rId17"/>
    <p:sldId id="283" r:id="rId18"/>
    <p:sldId id="263" r:id="rId19"/>
    <p:sldId id="271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2"/>
    <p:restoredTop sz="94652"/>
  </p:normalViewPr>
  <p:slideViewPr>
    <p:cSldViewPr snapToGrid="0" snapToObjects="1">
      <p:cViewPr>
        <p:scale>
          <a:sx n="90" d="100"/>
          <a:sy n="90" d="100"/>
        </p:scale>
        <p:origin x="7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14.11.2019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password.com/" TargetMode="External"/><Relationship Id="rId2" Type="http://schemas.openxmlformats.org/officeDocument/2006/relationships/hyperlink" Target="https://www.lastpass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ublock-origin/cjpalhdlnbpafiamejdnhcphjbkeiagm?hl=n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ublock-origin/cjpalhdlnbpafiamejdnhcphjbkeiagm?hl=n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otherboard.vice.com/en_us/article/d3devm/motherboard-guide-to-not-getting-hacked-online-safety-guid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therboard.vice.com/en_us/article/d3qejz/facebook-hack-13-million-victims-search-histor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rk.no/kultur/norske-jenters-icloud-er-hacket-1.119803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wordrandom.com/most-popular-passwords" TargetMode="External"/><Relationship Id="rId2" Type="http://schemas.openxmlformats.org/officeDocument/2006/relationships/hyperlink" Target="https://thorcc.github.io/Passordsjekk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veibeenpwned.com/Passwords" TargetMode="External"/><Relationship Id="rId4" Type="http://schemas.openxmlformats.org/officeDocument/2006/relationships/hyperlink" Target="https://github.com/0301/ordlis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>
                <a:latin typeface="Calibri" panose="020F0502020204030204" pitchFamily="34" charset="0"/>
                <a:cs typeface="Calibri" panose="020F0502020204030204" pitchFamily="34" charset="0"/>
              </a:rPr>
              <a:t>IT 1 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Datasikkerhet og nettvett</a:t>
            </a:r>
          </a:p>
          <a:p>
            <a:endParaRPr lang="nb-N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b-NO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83A1CD-67D1-D049-B946-0FB73E85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1. Passord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3B4A4D-75B7-2349-B7A4-91B07F5D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Ikke bruk samme passord flere steder!</a:t>
            </a:r>
          </a:p>
          <a:p>
            <a:r>
              <a:rPr lang="nb-NO" dirty="0"/>
              <a:t>Der det er mulig bruk en lang setning</a:t>
            </a:r>
          </a:p>
          <a:p>
            <a:pPr lvl="1"/>
            <a:r>
              <a:rPr lang="nb-NO" dirty="0"/>
              <a:t>Eks: Skisporten er et heidundrende dårlig tiltak for folk flest!</a:t>
            </a:r>
          </a:p>
          <a:p>
            <a:pPr lvl="1"/>
            <a:endParaRPr lang="nb-NO" dirty="0"/>
          </a:p>
          <a:p>
            <a:r>
              <a:rPr lang="nb-NO" dirty="0"/>
              <a:t>Ellers bør du bruke tegn, tall, små og store bokstaver</a:t>
            </a:r>
          </a:p>
          <a:p>
            <a:r>
              <a:rPr lang="nb-NO" dirty="0"/>
              <a:t>Aldri del passordet ditt med noen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245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C59658-7F77-624D-9A0D-4695FF31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1. Passord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C14B917A-502B-4140-B87E-49534C02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 err="1"/>
              <a:t>Passwordmanager</a:t>
            </a:r>
            <a:endParaRPr lang="nb-NO" dirty="0"/>
          </a:p>
          <a:p>
            <a:pPr lvl="1"/>
            <a:r>
              <a:rPr lang="nb-NO" dirty="0">
                <a:hlinkClick r:id="rId2"/>
              </a:rPr>
              <a:t>https://www.lastpass.com/</a:t>
            </a:r>
            <a:endParaRPr lang="nb-NO" dirty="0"/>
          </a:p>
          <a:p>
            <a:pPr lvl="1"/>
            <a:r>
              <a:rPr lang="nb-NO" dirty="0">
                <a:hlinkClick r:id="rId3"/>
              </a:rPr>
              <a:t>https://1password.com/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660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7EE235-4DF7-0B4A-88E8-206C4011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 Bruk ad-</a:t>
            </a:r>
            <a:r>
              <a:rPr lang="nb-NO" dirty="0" err="1"/>
              <a:t>blocker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FEF5AB-A41F-1047-B32E-D8B53894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Chrome</a:t>
            </a:r>
            <a:r>
              <a:rPr lang="nb-NO" dirty="0"/>
              <a:t>:</a:t>
            </a:r>
          </a:p>
          <a:p>
            <a:pPr lvl="1"/>
            <a:r>
              <a:rPr lang="nb-NO" dirty="0">
                <a:hlinkClick r:id="rId2"/>
              </a:rPr>
              <a:t>https://chrome.google.com/webstore/detail/ublock-origin/cjpalhdlnbpafiamejdnhcphjbkeiagm?hl=no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508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26BC8D-8E87-3B4C-A0AB-A253D821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 Bruk ad-</a:t>
            </a:r>
            <a:r>
              <a:rPr lang="nb-NO" dirty="0" err="1"/>
              <a:t>block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1C83E3-43A0-5241-9B0B-B71FB3A7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hl=no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669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E6FA24-4B05-1D46-B025-B2152129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3. – Hold alt oppdatert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7F5AA9-9E95-C44C-92DE-1DA61678D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Oppdater alt – alltid</a:t>
            </a:r>
          </a:p>
          <a:p>
            <a:pPr lvl="1"/>
            <a:r>
              <a:rPr lang="nb-NO" dirty="0" err="1"/>
              <a:t>dvs</a:t>
            </a:r>
            <a:r>
              <a:rPr lang="nb-NO" dirty="0"/>
              <a:t>: pc, mobil, </a:t>
            </a:r>
            <a:r>
              <a:rPr lang="nb-NO" dirty="0" err="1"/>
              <a:t>apper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2598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4E8233-916E-3A4B-9CD3-AB0E29A9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4. – Ikke del alt på internett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2FD067CA-B0EA-E644-A10A-390927F92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397" y="1690688"/>
            <a:ext cx="5267206" cy="5084137"/>
          </a:xfrm>
        </p:spPr>
      </p:pic>
    </p:spTree>
    <p:extLst>
      <p:ext uri="{BB962C8B-B14F-4D97-AF65-F5344CB8AC3E}">
        <p14:creationId xmlns:p14="http://schemas.microsoft.com/office/powerpoint/2010/main" val="11013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990B6AB-5D30-404D-8767-C3645FE2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nb-NO" dirty="0">
                <a:hlinkClick r:id="rId2"/>
              </a:rPr>
              <a:t>https://haveibeenpwned.com/</a:t>
            </a:r>
            <a:endParaRPr lang="nb-NO" dirty="0"/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143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542347-D4F7-6F42-9424-84E1C7D0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822D32-596E-D042-A4EA-03C94556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Sjekk om du er blitt hacket på </a:t>
            </a:r>
            <a:r>
              <a:rPr lang="nb-NO" dirty="0">
                <a:hlinkClick r:id="rId2"/>
              </a:rPr>
              <a:t>https://haveibeenpwned.com/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2648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A5D7B-59FB-7248-AD60-A7A7DA79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Nettside om datasikkerhet – oppgave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A138F7-DD86-2A45-A84E-5F899AD9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b="0" dirty="0"/>
              <a:t>Dere skal lage en underside på nettstedet ditt om digital samtid hvor dere gir ni tips til tiltak man burde gjøre for å sikre seg på nett. Hvert tips skal ha et lite avsnitt med </a:t>
            </a:r>
            <a:r>
              <a:rPr lang="nb-NO" b="0" dirty="0" err="1"/>
              <a:t>teskt</a:t>
            </a:r>
            <a:r>
              <a:rPr lang="nb-NO" b="0" dirty="0"/>
              <a:t>.</a:t>
            </a:r>
          </a:p>
          <a:p>
            <a:r>
              <a:rPr lang="nb-NO" b="0" dirty="0"/>
              <a:t>Tipsene skal være illustrert med bilder, og siden skal inneholde en grid.</a:t>
            </a:r>
          </a:p>
          <a:p>
            <a:endParaRPr lang="nb-NO" b="0" dirty="0"/>
          </a:p>
          <a:p>
            <a:r>
              <a:rPr lang="nb-NO" dirty="0"/>
              <a:t>Ressurser/kilder</a:t>
            </a:r>
            <a:endParaRPr lang="nb-NO" b="0" dirty="0"/>
          </a:p>
          <a:p>
            <a:pPr lvl="1"/>
            <a:r>
              <a:rPr lang="nb-NO" dirty="0" err="1"/>
              <a:t>Nettvett.no</a:t>
            </a:r>
            <a:endParaRPr lang="nb-NO" dirty="0"/>
          </a:p>
          <a:p>
            <a:pPr lvl="1"/>
            <a:r>
              <a:rPr lang="nb-NO" dirty="0"/>
              <a:t>The </a:t>
            </a:r>
            <a:r>
              <a:rPr lang="nb-NO" dirty="0" err="1"/>
              <a:t>Motherboard</a:t>
            </a:r>
            <a:r>
              <a:rPr lang="nb-NO" dirty="0"/>
              <a:t> Guide to Not </a:t>
            </a:r>
            <a:r>
              <a:rPr lang="nb-NO" dirty="0" err="1"/>
              <a:t>Getting</a:t>
            </a:r>
            <a:r>
              <a:rPr lang="nb-NO" dirty="0"/>
              <a:t> </a:t>
            </a:r>
            <a:r>
              <a:rPr lang="nb-NO" dirty="0" err="1"/>
              <a:t>Hacked</a:t>
            </a:r>
            <a:endParaRPr lang="nb-NO" dirty="0"/>
          </a:p>
          <a:p>
            <a:pPr lvl="2"/>
            <a:r>
              <a:rPr lang="nb-NO" dirty="0">
                <a:hlinkClick r:id="rId2"/>
              </a:rPr>
              <a:t>https://motherboard.vice.com/en_us/article/d3devm/motherboard-guide-to-not-getting-hacked-online-safety-guide</a:t>
            </a:r>
            <a:r>
              <a:rPr lang="nb-NO" dirty="0"/>
              <a:t> </a:t>
            </a:r>
          </a:p>
          <a:p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48513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65633C-51B6-F74B-A3E4-C79D39CC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Ressurser/kilder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3725210-EC9F-6B45-9C10-4B5414BF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Nettvett.no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Motherboard</a:t>
            </a:r>
            <a:r>
              <a:rPr lang="nb-NO" dirty="0"/>
              <a:t> Guide to Not </a:t>
            </a:r>
            <a:r>
              <a:rPr lang="nb-NO" dirty="0" err="1"/>
              <a:t>Getting</a:t>
            </a:r>
            <a:r>
              <a:rPr lang="nb-NO" dirty="0"/>
              <a:t> </a:t>
            </a:r>
            <a:r>
              <a:rPr lang="nb-NO" dirty="0" err="1"/>
              <a:t>Hacked</a:t>
            </a:r>
            <a:endParaRPr lang="nb-NO" dirty="0"/>
          </a:p>
          <a:p>
            <a:pPr lvl="1"/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motherboard.vice.com</a:t>
            </a:r>
            <a:r>
              <a:rPr lang="nb-NO" dirty="0"/>
              <a:t>/</a:t>
            </a:r>
            <a:r>
              <a:rPr lang="nb-NO" dirty="0" err="1"/>
              <a:t>en_us</a:t>
            </a:r>
            <a:r>
              <a:rPr lang="nb-NO" dirty="0"/>
              <a:t>/</a:t>
            </a:r>
            <a:r>
              <a:rPr lang="nb-NO" dirty="0" err="1"/>
              <a:t>article</a:t>
            </a:r>
            <a:r>
              <a:rPr lang="nb-NO" dirty="0"/>
              <a:t>/d3devm/</a:t>
            </a:r>
            <a:r>
              <a:rPr lang="nb-NO" dirty="0" err="1"/>
              <a:t>motherboard</a:t>
            </a:r>
            <a:r>
              <a:rPr lang="nb-NO" dirty="0"/>
              <a:t>-guide-to-not-</a:t>
            </a:r>
            <a:r>
              <a:rPr lang="nb-NO" dirty="0" err="1"/>
              <a:t>getting</a:t>
            </a:r>
            <a:r>
              <a:rPr lang="nb-NO" dirty="0"/>
              <a:t>-</a:t>
            </a:r>
            <a:r>
              <a:rPr lang="nb-NO" dirty="0" err="1"/>
              <a:t>hacked</a:t>
            </a:r>
            <a:r>
              <a:rPr lang="nb-NO" dirty="0"/>
              <a:t>-online-</a:t>
            </a:r>
            <a:r>
              <a:rPr lang="nb-NO" dirty="0" err="1"/>
              <a:t>safety</a:t>
            </a:r>
            <a:r>
              <a:rPr lang="nb-NO" dirty="0"/>
              <a:t>-guide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806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4AF0CF-8F6F-2E48-B4E8-65E2B5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76365"/>
            <a:ext cx="10515600" cy="300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1600" b="0" dirty="0">
                <a:hlinkClick r:id="rId2"/>
              </a:rPr>
              <a:t>https://motherboard.vice.com/en_us/article/d3qejz/facebook-hack-13-million-victims-search-history</a:t>
            </a:r>
            <a:r>
              <a:rPr lang="nb-NO" sz="1600" b="0" dirty="0"/>
              <a:t>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B326176-A694-EE4A-8ABB-88B68C89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19" y="1311094"/>
            <a:ext cx="4538162" cy="456527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ittel 1">
            <a:extLst>
              <a:ext uri="{FF2B5EF4-FFF2-40B4-BE49-F238E27FC236}">
                <a16:creationId xmlns:a16="http://schemas.microsoft.com/office/drawing/2014/main" id="{12BE0212-B47A-DF4E-A847-50D0F387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nb-NO" dirty="0" err="1"/>
              <a:t>Facebook</a:t>
            </a:r>
            <a:r>
              <a:rPr lang="nb-NO" dirty="0"/>
              <a:t>-hack 2018</a:t>
            </a:r>
          </a:p>
        </p:txBody>
      </p:sp>
    </p:spTree>
    <p:extLst>
      <p:ext uri="{BB962C8B-B14F-4D97-AF65-F5344CB8AC3E}">
        <p14:creationId xmlns:p14="http://schemas.microsoft.com/office/powerpoint/2010/main" val="71398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A1D4CE-E17F-994C-8347-E08F79AD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iCloud</a:t>
            </a:r>
            <a:r>
              <a:rPr lang="nb-NO" dirty="0"/>
              <a:t>-hack 2014</a:t>
            </a:r>
          </a:p>
        </p:txBody>
      </p:sp>
      <p:pic>
        <p:nvPicPr>
          <p:cNvPr id="5" name="Plassholder for innhold 4" descr="Et bilde som inneholder skjermbilde, avis, kvinne, holder&#10;&#10;Automatisk generert beskrivelse">
            <a:extLst>
              <a:ext uri="{FF2B5EF4-FFF2-40B4-BE49-F238E27FC236}">
                <a16:creationId xmlns:a16="http://schemas.microsoft.com/office/drawing/2014/main" id="{392A2518-513F-8C43-9794-D4FBB6F78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813" y="1406714"/>
            <a:ext cx="3589900" cy="5334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 descr="Et bilde som inneholder innendørs, fugl, bord&#10;&#10;Automatisk generert beskrivelse">
            <a:extLst>
              <a:ext uri="{FF2B5EF4-FFF2-40B4-BE49-F238E27FC236}">
                <a16:creationId xmlns:a16="http://schemas.microsoft.com/office/drawing/2014/main" id="{84AC3600-EC4B-A04D-B9D7-B5D39DDA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312" y="2904856"/>
            <a:ext cx="5892800" cy="185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21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C14E2F8-4B96-B64A-8E2C-57BD4D75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0B0E90-21C8-6849-90D3-08A303E4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2877"/>
            <a:ext cx="10515600" cy="434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400" dirty="0">
                <a:hlinkClick r:id="rId2"/>
              </a:rPr>
              <a:t>https://www.nrk.no/kultur/norske-jenters-icloud-er-hacket-1.11980353</a:t>
            </a:r>
            <a:endParaRPr lang="nb-NO" sz="2400" dirty="0"/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F915ABFD-8696-4940-8E3E-52229136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02" y="681038"/>
            <a:ext cx="4422766" cy="454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4F9CCFED-81F1-D341-A0BD-E169E69B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113" y="1409478"/>
            <a:ext cx="3581677" cy="3698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9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7DE006-C042-F642-8C4E-6C7E81ED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nb-NO" b="0" dirty="0"/>
              <a:t>Hvordan unngå å bli hacket i 2019?</a:t>
            </a:r>
          </a:p>
        </p:txBody>
      </p:sp>
    </p:spTree>
    <p:extLst>
      <p:ext uri="{BB962C8B-B14F-4D97-AF65-F5344CB8AC3E}">
        <p14:creationId xmlns:p14="http://schemas.microsoft.com/office/powerpoint/2010/main" val="216583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å Internett 3" descr="UncommonAcclaimedBoar-mobile">
            <a:hlinkClick r:id="" action="ppaction://media"/>
            <a:extLst>
              <a:ext uri="{FF2B5EF4-FFF2-40B4-BE49-F238E27FC236}">
                <a16:creationId xmlns:a16="http://schemas.microsoft.com/office/drawing/2014/main" id="{45D92ADE-43AF-D744-A7E9-DF1C43F1B3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8625" y="1825625"/>
            <a:ext cx="3713163" cy="4351338"/>
          </a:xfr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79A93B6B-22E3-6D42-94C2-F7A8D72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Analoge tiltak</a:t>
            </a:r>
          </a:p>
        </p:txBody>
      </p:sp>
    </p:spTree>
    <p:extLst>
      <p:ext uri="{BB962C8B-B14F-4D97-AF65-F5344CB8AC3E}">
        <p14:creationId xmlns:p14="http://schemas.microsoft.com/office/powerpoint/2010/main" val="15616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77BFF3B2-E771-FC46-BB59-7426589B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016125"/>
            <a:ext cx="7861300" cy="4711700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06337FD6-71F8-6546-A326-868CFD55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Analoge tiltak</a:t>
            </a:r>
          </a:p>
        </p:txBody>
      </p:sp>
    </p:spTree>
    <p:extLst>
      <p:ext uri="{BB962C8B-B14F-4D97-AF65-F5344CB8AC3E}">
        <p14:creationId xmlns:p14="http://schemas.microsoft.com/office/powerpoint/2010/main" val="413968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649C0D71-3763-5343-9F11-B0CA39C3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62" y="1825625"/>
            <a:ext cx="7577075" cy="5032375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892C26F8-7B74-D649-AE26-19A18443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Analoge tiltak</a:t>
            </a:r>
          </a:p>
        </p:txBody>
      </p:sp>
    </p:spTree>
    <p:extLst>
      <p:ext uri="{BB962C8B-B14F-4D97-AF65-F5344CB8AC3E}">
        <p14:creationId xmlns:p14="http://schemas.microsoft.com/office/powerpoint/2010/main" val="101946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773F0F-A8F4-A040-B52D-7E9EFCAA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Digitalt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774F56-9016-C940-AD70-234E1DD8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Passord</a:t>
            </a:r>
          </a:p>
          <a:p>
            <a:pPr lvl="1"/>
            <a:r>
              <a:rPr lang="nb-NO" dirty="0">
                <a:hlinkClick r:id="rId2"/>
              </a:rPr>
              <a:t>https://thorcc.github.io/Passordsjekker/</a:t>
            </a:r>
            <a:endParaRPr lang="nb-NO" dirty="0">
              <a:hlinkClick r:id="rId3"/>
            </a:endParaRPr>
          </a:p>
          <a:p>
            <a:pPr lvl="1"/>
            <a:r>
              <a:rPr lang="nb-NO" dirty="0">
                <a:hlinkClick r:id="rId3"/>
              </a:rPr>
              <a:t>https://www.passwordrandom.com/most-popular-passwords</a:t>
            </a:r>
            <a:endParaRPr lang="nb-NO" dirty="0"/>
          </a:p>
          <a:p>
            <a:pPr lvl="1"/>
            <a:r>
              <a:rPr lang="nb-NO" dirty="0">
                <a:hlinkClick r:id="rId4"/>
              </a:rPr>
              <a:t>https://github.com/0301/ordliste</a:t>
            </a:r>
            <a:endParaRPr lang="nb-NO" dirty="0"/>
          </a:p>
          <a:p>
            <a:pPr lvl="1"/>
            <a:r>
              <a:rPr lang="nb-NO" dirty="0">
                <a:hlinkClick r:id="rId5"/>
              </a:rPr>
              <a:t>https://haveibeenpwned.com/Passwords</a:t>
            </a:r>
            <a:endParaRPr lang="nb-NO" dirty="0"/>
          </a:p>
          <a:p>
            <a:pPr marL="971550" lvl="1" indent="-514350">
              <a:buFont typeface="+mj-lt"/>
              <a:buAutoNum type="arabicPeriod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3645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CB0AF47E-E96F-9648-8BF3-29052F3270DA}" vid="{D21280D4-0851-A844-A601-4017F4C5CBE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1253</TotalTime>
  <Words>349</Words>
  <Application>Microsoft Macintosh PowerPoint</Application>
  <PresentationFormat>Widescreen</PresentationFormat>
  <Paragraphs>52</Paragraphs>
  <Slides>19</Slides>
  <Notes>1</Notes>
  <HiddenSlides>0</HiddenSlides>
  <MMClips>1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Office-tema</vt:lpstr>
      <vt:lpstr>IT 1 </vt:lpstr>
      <vt:lpstr>Facebook-hack 2018</vt:lpstr>
      <vt:lpstr>iCloud-hack 2014</vt:lpstr>
      <vt:lpstr>PowerPoint-presentasjon</vt:lpstr>
      <vt:lpstr>Hvordan unngå å bli hacket i 2019?</vt:lpstr>
      <vt:lpstr>Analoge tiltak</vt:lpstr>
      <vt:lpstr>Analoge tiltak</vt:lpstr>
      <vt:lpstr>Analoge tiltak</vt:lpstr>
      <vt:lpstr>Digitalt</vt:lpstr>
      <vt:lpstr>1. Passord</vt:lpstr>
      <vt:lpstr>1. Passord</vt:lpstr>
      <vt:lpstr>2. Bruk ad-blocker</vt:lpstr>
      <vt:lpstr>2. Bruk ad-block</vt:lpstr>
      <vt:lpstr>3. – Hold alt oppdatert</vt:lpstr>
      <vt:lpstr>4. – Ikke del alt på internett</vt:lpstr>
      <vt:lpstr>PowerPoint-presentasjon</vt:lpstr>
      <vt:lpstr>Oppgave</vt:lpstr>
      <vt:lpstr>Nettside om datasikkerhet – oppgave</vt:lpstr>
      <vt:lpstr>Ressurser/kilder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1 </dc:title>
  <dc:creator>Thor Christian Coward</dc:creator>
  <cp:lastModifiedBy>Thor Christian Coward</cp:lastModifiedBy>
  <cp:revision>31</cp:revision>
  <cp:lastPrinted>2019-01-15T08:50:29Z</cp:lastPrinted>
  <dcterms:created xsi:type="dcterms:W3CDTF">2019-01-13T18:18:05Z</dcterms:created>
  <dcterms:modified xsi:type="dcterms:W3CDTF">2019-11-14T11:52:28Z</dcterms:modified>
</cp:coreProperties>
</file>